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Unlocking the Future of Intelligent Advertising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Transforming real-world advertising challenges into AI-powered decision-making. Our platform harnesses the power of modern AI to convert fragmented data into optimized media plans, actionable insights, and measurable ROI, enabling strategic, data-driven decisions at scale.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46390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CHALLENGE</a:t>
            </a:r>
            <a:endParaRPr lang="en-US" sz="2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98" y="1961555"/>
            <a:ext cx="8305205" cy="49831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6800" y="1542098"/>
            <a:ext cx="4221004" cy="835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 Planning Conundrum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9636800" y="2596872"/>
            <a:ext cx="4221004" cy="1413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Traditional advertising planning is often fragmented, slow, and heavily reliant on manual processes. Marketing teams grapple with critical decisions: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6800" y="4207907"/>
            <a:ext cx="4221004" cy="2121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Where to place ads for maximum impact?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When is the optimal time for campaign launches?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Which channels yield the highest return on investment?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6800" y="6526359"/>
            <a:ext cx="4221004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challenges lead to inefficient spend and missed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59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453872"/>
            <a:ext cx="883920" cy="8839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1197" y="1453872"/>
            <a:ext cx="1880592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Audience Insights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1961197" y="2440543"/>
            <a:ext cx="1880592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AI agent meticulously analyzes target audience data, identifying key demographics, behaviors, and preferences to ensure your message reaches the right people.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1453872"/>
            <a:ext cx="883920" cy="8839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92685" y="1453872"/>
            <a:ext cx="188071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Optimization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5292685" y="2865834"/>
            <a:ext cx="1880711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 scores available ad inventory across diverse platforms, predicting optimal placements to maximize visibility and engagement.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1453872"/>
            <a:ext cx="883920" cy="8839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24292" y="1453872"/>
            <a:ext cx="188071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Reach Maximization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8624292" y="2865834"/>
            <a:ext cx="1880711" cy="471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By integrating real-time data, the platform ensures campaigns achieve unparalleled reach, predicting the most effective channels and timing for peak performance.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1453872"/>
            <a:ext cx="883920" cy="8839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955899" y="1453872"/>
            <a:ext cx="188071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Narratives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1955899" y="2440543"/>
            <a:ext cx="1880711" cy="5080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Leveraging Large Language Models (LLMs), the platform translates complex data into clear, concise strategic narratives for business stakeholders, fostering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634" y="827723"/>
            <a:ext cx="535412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BEHIND THE INTELLIGENCE</a:t>
            </a:r>
            <a:endParaRPr lang="en-US" sz="2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634" y="1437680"/>
            <a:ext cx="1038820" cy="14910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2716" y="1645444"/>
            <a:ext cx="322516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Ingestion &amp; Scanning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42716" y="2084189"/>
            <a:ext cx="6460450" cy="63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Continuously scans markets for inventory and audience data, providing real-time insights for informed decisions.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634" y="2928699"/>
            <a:ext cx="1038820" cy="14910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2716" y="3136463"/>
            <a:ext cx="317289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Planner &amp; RL Optimization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42716" y="3575209"/>
            <a:ext cx="6460450" cy="63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Utilizes reinforcement learning to optimize budget allocation and select media opportunities for maximum ROI.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634" y="4419719"/>
            <a:ext cx="1038820" cy="14910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2716" y="4627483"/>
            <a:ext cx="2597229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Attribution Modeling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42716" y="5066228"/>
            <a:ext cx="6460450" cy="63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Quantifies conversion credit distribution across various channels, ensuring fair and accurate performance assessment.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634" y="5910739"/>
            <a:ext cx="1038820" cy="14910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2716" y="6118503"/>
            <a:ext cx="371772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Explainability &amp; Reporting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42716" y="6557248"/>
            <a:ext cx="6460450" cy="636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Generates automated, narrative-driven reports (PPTX/PDF) with clear, business-centric explanations of complex data.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09" y="1428750"/>
            <a:ext cx="256627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ADVANTAGE</a:t>
            </a:r>
            <a:endParaRPr lang="en-US" sz="1700" dirty="0"/>
          </a:p>
        </p:txBody>
      </p:sp>
      <p:sp>
        <p:nvSpPr>
          <p:cNvPr id="4" name="Text 1"/>
          <p:cNvSpPr/>
          <p:nvPr/>
        </p:nvSpPr>
        <p:spPr>
          <a:xfrm>
            <a:off x="608409" y="1987034"/>
            <a:ext cx="2531269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20-30%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608409" y="2747486"/>
            <a:ext cx="2531269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Ad Spend Waste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08409" y="3370540"/>
            <a:ext cx="2531269" cy="98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Predictive planning significantly cuts down on ineffective advertising expenditure.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306247" y="1987034"/>
            <a:ext cx="2531388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2-3x</a:t>
            </a:r>
            <a:endParaRPr lang="en-US" sz="4500" dirty="0"/>
          </a:p>
        </p:txBody>
      </p:sp>
      <p:sp>
        <p:nvSpPr>
          <p:cNvPr id="8" name="Text 5"/>
          <p:cNvSpPr/>
          <p:nvPr/>
        </p:nvSpPr>
        <p:spPr>
          <a:xfrm>
            <a:off x="3485317" y="2747486"/>
            <a:ext cx="217324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ROI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3306247" y="3098959"/>
            <a:ext cx="2531388" cy="98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Optimized placements and targeting drive substantial improvements in campaign return on investment.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04203" y="1987034"/>
            <a:ext cx="2531269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</a:t>
            </a:r>
            <a:endParaRPr lang="en-US" sz="4500" dirty="0"/>
          </a:p>
        </p:txBody>
      </p:sp>
      <p:sp>
        <p:nvSpPr>
          <p:cNvPr id="11" name="Text 8"/>
          <p:cNvSpPr/>
          <p:nvPr/>
        </p:nvSpPr>
        <p:spPr>
          <a:xfrm>
            <a:off x="6004203" y="2747486"/>
            <a:ext cx="2531269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Savings on Analysis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004203" y="3370540"/>
            <a:ext cx="2531269" cy="98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narrative reports drastically reduce the manual effort in data interpretation and presentation.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3306247" y="4706422"/>
            <a:ext cx="2531388" cy="57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40%</a:t>
            </a:r>
            <a:endParaRPr lang="en-US" sz="4500" dirty="0"/>
          </a:p>
        </p:txBody>
      </p:sp>
      <p:sp>
        <p:nvSpPr>
          <p:cNvPr id="14" name="Text 11"/>
          <p:cNvSpPr/>
          <p:nvPr/>
        </p:nvSpPr>
        <p:spPr>
          <a:xfrm>
            <a:off x="3485317" y="5466874"/>
            <a:ext cx="217324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Insights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3306247" y="5818346"/>
            <a:ext cx="2531388" cy="982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Superior predictive capabilities provide deeper understanding of reach and conversion compared to traditional tools.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30705" y="1305282"/>
            <a:ext cx="2312194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OPPORTUNITY</a:t>
            </a:r>
            <a:endParaRPr lang="en-US" sz="1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0705" y="2224207"/>
            <a:ext cx="6994088" cy="41963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20081" y="1832015"/>
            <a:ext cx="2591991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Productization as SaaS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220081" y="2241352"/>
            <a:ext cx="3587115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platform is poised for productization as a sophisticated SaaS offering, targeting advertising agencies, brands, and media buying teams. This model provides scalable access to advanced AI intelligence.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9220081" y="3433763"/>
            <a:ext cx="3587115" cy="596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Next-Gen Advertising Intelligence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220081" y="4141113"/>
            <a:ext cx="3587115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Positioned as the next generation of AI advertising intelligence, our solution combines automation with transparent explainability features, addressing critical market demands for efficiency and clarity.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220081" y="5333524"/>
            <a:ext cx="2384465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Edge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220081" y="5742861"/>
            <a:ext cx="3587115" cy="1081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With its unique blend of predictive analytics, reinforcement learning, and LLM-driven insights, the platform offers a significant comparative advantage over legacy analytics tools and current competitive offerings.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709" y="616506"/>
            <a:ext cx="27910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ROADMAP TO SUCCESS</a:t>
            </a:r>
            <a:endParaRPr lang="en-US" sz="1850" dirty="0"/>
          </a:p>
        </p:txBody>
      </p:sp>
      <p:sp>
        <p:nvSpPr>
          <p:cNvPr id="3" name="Shape 1"/>
          <p:cNvSpPr/>
          <p:nvPr/>
        </p:nvSpPr>
        <p:spPr>
          <a:xfrm>
            <a:off x="913805" y="1523524"/>
            <a:ext cx="190976" cy="859750"/>
          </a:xfrm>
          <a:prstGeom prst="roundRect">
            <a:avLst>
              <a:gd name="adj" fmla="val 9005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2709" y="1398151"/>
            <a:ext cx="573167" cy="573167"/>
          </a:xfrm>
          <a:prstGeom prst="roundRect">
            <a:avLst>
              <a:gd name="adj" fmla="val 7976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5942" y="1541502"/>
            <a:ext cx="286583" cy="2865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56849" y="1427917"/>
            <a:ext cx="244983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Early Adopters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456849" y="1822966"/>
            <a:ext cx="1245084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 on digital marketing agencies, e-commerce brands, and ad-tech innovators eager for AI-driven transformation.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200388" y="2830949"/>
            <a:ext cx="190976" cy="859750"/>
          </a:xfrm>
          <a:prstGeom prst="roundRect">
            <a:avLst>
              <a:gd name="adj" fmla="val 9005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09293" y="2705576"/>
            <a:ext cx="573167" cy="573167"/>
          </a:xfrm>
          <a:prstGeom prst="roundRect">
            <a:avLst>
              <a:gd name="adj" fmla="val 7976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525" y="2848928"/>
            <a:ext cx="286583" cy="28658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43432" y="2735342"/>
            <a:ext cx="309741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UI Development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743432" y="3130391"/>
            <a:ext cx="1216425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Launch with an intuitive user interface for seamless interaction and data visualization.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1486972" y="4138374"/>
            <a:ext cx="190976" cy="859750"/>
          </a:xfrm>
          <a:prstGeom prst="roundRect">
            <a:avLst>
              <a:gd name="adj" fmla="val 9005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295876" y="4013002"/>
            <a:ext cx="573167" cy="573167"/>
          </a:xfrm>
          <a:prstGeom prst="roundRect">
            <a:avLst>
              <a:gd name="adj" fmla="val 7976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9108" y="4156353"/>
            <a:ext cx="286583" cy="2865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030016" y="4042767"/>
            <a:ext cx="269438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Multi-Channel Analytics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2030016" y="4437817"/>
            <a:ext cx="1187767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Expand capabilities to integrate and analyze data across an even wider array of advertising channels.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1773674" y="5445800"/>
            <a:ext cx="190976" cy="859750"/>
          </a:xfrm>
          <a:prstGeom prst="roundRect">
            <a:avLst>
              <a:gd name="adj" fmla="val 9005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582579" y="5320427"/>
            <a:ext cx="573167" cy="573167"/>
          </a:xfrm>
          <a:prstGeom prst="roundRect">
            <a:avLst>
              <a:gd name="adj" fmla="val 7976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5811" y="5463778"/>
            <a:ext cx="286583" cy="28658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316718" y="5350193"/>
            <a:ext cx="333232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Bidding Integration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2316718" y="5745242"/>
            <a:ext cx="1159097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 integrations for dynamic, real-time ad bidding optimization.</a:t>
            </a:r>
            <a:endParaRPr lang="en-US" sz="1500" dirty="0"/>
          </a:p>
        </p:txBody>
      </p:sp>
      <p:sp>
        <p:nvSpPr>
          <p:cNvPr id="23" name="Shape 17"/>
          <p:cNvSpPr/>
          <p:nvPr/>
        </p:nvSpPr>
        <p:spPr>
          <a:xfrm>
            <a:off x="1486972" y="6753225"/>
            <a:ext cx="190976" cy="859750"/>
          </a:xfrm>
          <a:prstGeom prst="roundRect">
            <a:avLst>
              <a:gd name="adj" fmla="val 90052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295876" y="6627852"/>
            <a:ext cx="573167" cy="573167"/>
          </a:xfrm>
          <a:prstGeom prst="roundRect">
            <a:avLst>
              <a:gd name="adj" fmla="val 7976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9108" y="6771203"/>
            <a:ext cx="286583" cy="28658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030016" y="6657618"/>
            <a:ext cx="322611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Campaign Testing</a:t>
            </a:r>
            <a:endParaRPr lang="en-US" sz="1850" dirty="0"/>
          </a:p>
        </p:txBody>
      </p:sp>
      <p:sp>
        <p:nvSpPr>
          <p:cNvPr id="27" name="Text 20"/>
          <p:cNvSpPr/>
          <p:nvPr/>
        </p:nvSpPr>
        <p:spPr>
          <a:xfrm>
            <a:off x="2030016" y="7052667"/>
            <a:ext cx="1187767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Introduce features for AI-powered predictive testing of campaign scenarios before deployment.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6154" y="1363742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FOUNDATION</a:t>
            </a:r>
            <a:endParaRPr lang="en-US" sz="1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154" y="2153722"/>
            <a:ext cx="7267575" cy="43605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94257" y="1910358"/>
            <a:ext cx="3727371" cy="684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AI engine is built on a modern, robust tech stack designed for performance, scalability, and flexibility: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9294257" y="2703314"/>
            <a:ext cx="3727371" cy="2740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Language &amp; Runtime: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Python 3.10+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Web &amp; API: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FastAPI, Uvicorn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&amp; ML: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pandas, numpy, scikit-learn, matplotlib/seaborn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Embeddings &amp; Vector Search: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sentence-transformers, HuggingFace, FAISS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LLMs &amp; Prompting: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Groq client wrapper (configurable)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Reinforcement/Optimization: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Custom BanditAgent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Reporting: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python-pptx, reportlab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Infrastructure &amp; Services: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Redis, Docker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9294257" y="5552218"/>
            <a:ext cx="3727371" cy="9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architecture ensures data-driven AI planning replaces intuition, reduces manual analysis time, and enhances cross-channel decision-making with predictive insights.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2026-02-08T08:40:02Z</dcterms:created>
  <dcterms:modified xsi:type="dcterms:W3CDTF">2026-02-08T08:40:02Z</dcterms:modified>
</cp:coreProperties>
</file>